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2" r:id="rId4"/>
    <p:sldId id="267" r:id="rId5"/>
    <p:sldId id="266" r:id="rId6"/>
    <p:sldId id="271" r:id="rId7"/>
    <p:sldId id="270" r:id="rId8"/>
    <p:sldId id="263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8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6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88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0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2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2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8FA54-0BA3-804A-B7C4-5A552EEFEEF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00356-A67E-5149-9419-70516E720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5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More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home page to activate start</a:t>
            </a:r>
          </a:p>
          <a:p>
            <a:r>
              <a:rPr lang="en-US" dirty="0" smtClean="0"/>
              <a:t>Create a typing game to remove the columns instead of pressing spacebar</a:t>
            </a:r>
          </a:p>
          <a:p>
            <a:r>
              <a:rPr lang="en-US" dirty="0" smtClean="0"/>
              <a:t>Track </a:t>
            </a:r>
            <a:r>
              <a:rPr lang="en-US" smtClean="0"/>
              <a:t>user’s high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7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the scoreboard to increment by 1 every time the bird passes the columns.</a:t>
            </a:r>
          </a:p>
          <a:p>
            <a:r>
              <a:rPr lang="en-US" dirty="0" smtClean="0"/>
              <a:t>Getting the columns to reappear with random heights</a:t>
            </a:r>
          </a:p>
          <a:p>
            <a:r>
              <a:rPr lang="en-US" dirty="0" smtClean="0"/>
              <a:t>Staying organized and focus on one code at a time</a:t>
            </a:r>
          </a:p>
          <a:p>
            <a:r>
              <a:rPr lang="en-US" dirty="0" smtClean="0"/>
              <a:t>Creatin</a:t>
            </a:r>
            <a:r>
              <a:rPr lang="en-US" dirty="0" smtClean="0"/>
              <a:t>g an end game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0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45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Being able to move the columns </a:t>
            </a:r>
          </a:p>
          <a:p>
            <a:r>
              <a:rPr lang="en-US" dirty="0" smtClean="0"/>
              <a:t>Styling</a:t>
            </a:r>
          </a:p>
          <a:p>
            <a:r>
              <a:rPr lang="en-US" smtClean="0"/>
              <a:t>Increasing speed every interval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59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keyDown</a:t>
            </a:r>
            <a:r>
              <a:rPr lang="en-US" dirty="0" smtClean="0"/>
              <a:t> and </a:t>
            </a:r>
            <a:r>
              <a:rPr lang="en-US" dirty="0" err="1" smtClean="0"/>
              <a:t>keyUp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the bird float</a:t>
            </a:r>
          </a:p>
          <a:p>
            <a:r>
              <a:rPr lang="en-US" dirty="0" smtClean="0"/>
              <a:t>Using inspector tools, I found the key code for the space bar (32)</a:t>
            </a:r>
          </a:p>
          <a:p>
            <a:r>
              <a:rPr lang="en-US" dirty="0" err="1" smtClean="0"/>
              <a:t>keyDown</a:t>
            </a:r>
            <a:r>
              <a:rPr lang="en-US" dirty="0" smtClean="0"/>
              <a:t> pushes the bird down</a:t>
            </a:r>
          </a:p>
          <a:p>
            <a:r>
              <a:rPr lang="en-US" dirty="0" err="1" smtClean="0"/>
              <a:t>keyUp</a:t>
            </a:r>
            <a:r>
              <a:rPr lang="en-US" dirty="0" smtClean="0"/>
              <a:t> pushes the bird up</a:t>
            </a:r>
          </a:p>
        </p:txBody>
      </p:sp>
    </p:spTree>
    <p:extLst>
      <p:ext uri="{BB962C8B-B14F-4D97-AF65-F5344CB8AC3E}">
        <p14:creationId xmlns:p14="http://schemas.microsoft.com/office/powerpoint/2010/main" val="19451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72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109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Challenges</vt:lpstr>
      <vt:lpstr>PowerPoint Presentation</vt:lpstr>
      <vt:lpstr>PowerPoint Presentation</vt:lpstr>
      <vt:lpstr>Success</vt:lpstr>
      <vt:lpstr>PowerPoint Presentation</vt:lpstr>
      <vt:lpstr>keyDown and keyUp</vt:lpstr>
      <vt:lpstr>PowerPoint Presentation</vt:lpstr>
      <vt:lpstr>1 More Week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Muangkeo</dc:creator>
  <cp:lastModifiedBy>Tim Muangkeo</cp:lastModifiedBy>
  <cp:revision>7</cp:revision>
  <dcterms:created xsi:type="dcterms:W3CDTF">2017-04-17T15:52:38Z</dcterms:created>
  <dcterms:modified xsi:type="dcterms:W3CDTF">2017-04-17T18:03:10Z</dcterms:modified>
</cp:coreProperties>
</file>